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8"/>
  </p:notesMasterIdLst>
  <p:handoutMasterIdLst>
    <p:handoutMasterId r:id="rId9"/>
  </p:handoutMasterIdLst>
  <p:sldIdLst>
    <p:sldId id="259" r:id="rId3"/>
    <p:sldId id="317" r:id="rId4"/>
    <p:sldId id="292" r:id="rId5"/>
    <p:sldId id="316" r:id="rId6"/>
    <p:sldId id="314" r:id="rId7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 autoAdjust="0"/>
    <p:restoredTop sz="94674"/>
  </p:normalViewPr>
  <p:slideViewPr>
    <p:cSldViewPr showGuides="1">
      <p:cViewPr varScale="1">
        <p:scale>
          <a:sx n="81" d="100"/>
          <a:sy n="81" d="100"/>
        </p:scale>
        <p:origin x="256" y="184"/>
      </p:cViewPr>
      <p:guideLst>
        <p:guide orient="horz" pos="5372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</p:sldLayoutIdLst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" y="2697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</a:t>
            </a:r>
            <a:r>
              <a:rPr lang="zh-MO" altLang="en-US" dirty="0"/>
              <a:t>期末報告</a:t>
            </a:r>
            <a:endParaRPr 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MO" alt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用手機做控制器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</a:t>
            </a:r>
            <a:r>
              <a:rPr lang="en-US" altLang="zh-TW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1">
        <p:fade/>
      </p:transition>
    </mc:Choice>
    <mc:Fallback xmlns="">
      <p:transition spd="med" advTm="4001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E241D-B85E-8544-912B-1B8020B1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MO" altLang="en-US" dirty="0"/>
              <a:t>簡介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30A7C2-213D-7448-8B01-0C4135D2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8D8523B-D8DC-A149-8EC6-745EC9CC77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zh-MO" altLang="en-US"/>
          </a:p>
        </p:txBody>
      </p:sp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CEF60C5F-369C-8B43-9CE4-054EABA2CBD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0" b="6460"/>
          <a:stretch>
            <a:fillRect/>
          </a:stretch>
        </p:blipFill>
        <p:spPr>
          <a:xfrm>
            <a:off x="4657591" y="3055268"/>
            <a:ext cx="7056784" cy="4608512"/>
          </a:xfrm>
        </p:spPr>
      </p:pic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5212007-D32A-5A4A-A594-421D5DBCBC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0C58ACD9-21E7-1540-95F8-E2737B0DD07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B931D7FD-5C17-D547-94F1-F6A7ED49E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MO" altLang="en-US" dirty="0"/>
              <a:t>手機就</a:t>
            </a:r>
            <a:r>
              <a:rPr kumimoji="1" lang="zh-TW" altLang="en-US" dirty="0"/>
              <a:t>是你的控制器</a:t>
            </a:r>
            <a:endParaRPr kumimoji="1" lang="zh-MO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DDFCDBA-5BE9-EC42-BCD1-E216484886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MO" altLang="en-US" dirty="0"/>
              <a:t>用手機的擺動去控制</a:t>
            </a:r>
            <a:r>
              <a:rPr kumimoji="1" lang="zh-MO" altLang="en-US" dirty="0">
                <a:solidFill>
                  <a:srgbClr val="FF0000"/>
                </a:solidFill>
              </a:rPr>
              <a:t>左方板子</a:t>
            </a:r>
            <a:r>
              <a:rPr kumimoji="1" lang="zh-MO" altLang="en-US" dirty="0"/>
              <a:t>的上下移動</a:t>
            </a:r>
          </a:p>
          <a:p>
            <a:endParaRPr kumimoji="1" lang="zh-MO" altLang="en-US" dirty="0"/>
          </a:p>
        </p:txBody>
      </p:sp>
    </p:spTree>
    <p:extLst>
      <p:ext uri="{BB962C8B-B14F-4D97-AF65-F5344CB8AC3E}">
        <p14:creationId xmlns:p14="http://schemas.microsoft.com/office/powerpoint/2010/main" val="152574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3A33F78C-58BE-6944-B9D5-7DE4969C407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43" t="-3065" r="-13294" b="6083"/>
          <a:stretch/>
        </p:blipFill>
        <p:spPr>
          <a:xfrm>
            <a:off x="967791" y="2465756"/>
            <a:ext cx="8507452" cy="3829871"/>
          </a:xfrm>
        </p:spPr>
      </p:pic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</a:t>
            </a:r>
            <a:r>
              <a:rPr lang="zh-MO" altLang="en-US" dirty="0"/>
              <a:t>部份</a:t>
            </a:r>
            <a:endParaRPr lang="en-US" dirty="0">
              <a:solidFill>
                <a:schemeClr val="accent1"/>
              </a:solidFill>
              <a:latin typeface="Bebas Neue Regular" pitchFamily="50" charset="0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IoT Talk v1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圖片版面配置區 16">
            <a:extLst>
              <a:ext uri="{FF2B5EF4-FFF2-40B4-BE49-F238E27FC236}">
                <a16:creationId xmlns:a16="http://schemas.microsoft.com/office/drawing/2014/main" id="{A02E5EB2-1768-D245-9045-F81CB604B6C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7" t="9842" r="-819" b="14087"/>
          <a:stretch/>
        </p:blipFill>
        <p:spPr>
          <a:xfrm>
            <a:off x="9749250" y="3140795"/>
            <a:ext cx="7852984" cy="3535244"/>
          </a:xfrm>
        </p:spPr>
      </p:pic>
      <p:sp>
        <p:nvSpPr>
          <p:cNvPr id="16" name="テキスト プレースホルダー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IDF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MO" altLang="en-US" dirty="0"/>
              <a:t>用</a:t>
            </a:r>
            <a:r>
              <a:rPr lang="en-US" altLang="zh-MO" dirty="0" err="1"/>
              <a:t>SmartPhone</a:t>
            </a:r>
            <a:r>
              <a:rPr lang="zh-TW" altLang="en-US" dirty="0"/>
              <a:t> </a:t>
            </a:r>
            <a:r>
              <a:rPr lang="en-US" altLang="zh-TW" dirty="0"/>
              <a:t>IDF</a:t>
            </a:r>
            <a:r>
              <a:rPr lang="zh-TW" altLang="en-US" dirty="0"/>
              <a:t> 的</a:t>
            </a:r>
            <a:r>
              <a:rPr lang="en-US" altLang="zh-TW" dirty="0"/>
              <a:t> Orientation X2 </a:t>
            </a:r>
            <a:endParaRPr 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en-US" dirty="0"/>
              <a:t>ODF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MO" altLang="en-US" dirty="0"/>
              <a:t>用自己設計的</a:t>
            </a:r>
            <a:r>
              <a:rPr lang="en-US" altLang="zh-MO" dirty="0"/>
              <a:t>ODF</a:t>
            </a:r>
          </a:p>
          <a:p>
            <a:r>
              <a:rPr lang="zh-MO" altLang="en-US" dirty="0"/>
              <a:t>把接收到的</a:t>
            </a:r>
            <a:r>
              <a:rPr lang="en-US" altLang="zh-MO" dirty="0"/>
              <a:t>Orientation</a:t>
            </a:r>
            <a:r>
              <a:rPr lang="zh-MO" altLang="en-US" dirty="0"/>
              <a:t>作數值判斷</a:t>
            </a:r>
            <a:endParaRPr lang="en-US" dirty="0"/>
          </a:p>
        </p:txBody>
      </p:sp>
      <p:sp>
        <p:nvSpPr>
          <p:cNvPr id="15" name="コンテンツ プレースホルダー 14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235">
        <p14:prism isInverted="1"/>
      </p:transition>
    </mc:Choice>
    <mc:Fallback xmlns="">
      <p:transition spd="slow" advTm="823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16725-69E4-DB41-B911-F2830A5F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MO" altLang="en-US" dirty="0"/>
              <a:t>分工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F70AA3-78F3-6846-B302-C59F0F81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09C83D0-5E14-1F47-97F5-3E123693D4E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1879510" y="6727676"/>
            <a:ext cx="4932548" cy="647650"/>
          </a:xfrm>
        </p:spPr>
        <p:txBody>
          <a:bodyPr/>
          <a:lstStyle/>
          <a:p>
            <a:r>
              <a:rPr kumimoji="1" lang="zh-MO" altLang="en-US" dirty="0"/>
              <a:t>陳晉葦</a:t>
            </a:r>
            <a:r>
              <a:rPr kumimoji="1" lang="zh-TW" altLang="en-US" dirty="0"/>
              <a:t> </a:t>
            </a:r>
            <a:r>
              <a:rPr kumimoji="1" lang="en-US" altLang="zh-TW" dirty="0"/>
              <a:t>0616334</a:t>
            </a:r>
            <a:endParaRPr kumimoji="1" lang="zh-MO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FB4A19BE-339D-AA4D-92D1-79A1B181B12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1879510" y="7303740"/>
            <a:ext cx="4932548" cy="1512168"/>
          </a:xfrm>
        </p:spPr>
        <p:txBody>
          <a:bodyPr/>
          <a:lstStyle/>
          <a:p>
            <a:r>
              <a:rPr kumimoji="1" lang="zh-MO" altLang="en-US" dirty="0"/>
              <a:t>板子的電腦控制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F0B51CB-B992-F64A-A91C-DC313D855F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927182" y="2900760"/>
            <a:ext cx="4932548" cy="647650"/>
          </a:xfrm>
        </p:spPr>
        <p:txBody>
          <a:bodyPr/>
          <a:lstStyle/>
          <a:p>
            <a:r>
              <a:rPr kumimoji="1" lang="zh-MO" altLang="en-US" dirty="0"/>
              <a:t>姚東汗</a:t>
            </a:r>
            <a:r>
              <a:rPr kumimoji="1" lang="zh-TW" altLang="en-US" dirty="0"/>
              <a:t> </a:t>
            </a:r>
            <a:r>
              <a:rPr kumimoji="1" lang="en-US" altLang="zh-TW" dirty="0"/>
              <a:t>0615335</a:t>
            </a:r>
            <a:endParaRPr kumimoji="1" lang="zh-MO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0CA0D8DA-A6F6-0249-983D-D3CE172693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27182" y="3476824"/>
            <a:ext cx="4932548" cy="1512168"/>
          </a:xfrm>
        </p:spPr>
        <p:txBody>
          <a:bodyPr/>
          <a:lstStyle/>
          <a:p>
            <a:r>
              <a:rPr kumimoji="1" lang="zh-MO" altLang="en-US" dirty="0"/>
              <a:t>球的移動校正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D312A789-BB2B-DE47-86A9-016EE30DFDD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309305" y="6727676"/>
            <a:ext cx="4932548" cy="647650"/>
          </a:xfrm>
        </p:spPr>
        <p:txBody>
          <a:bodyPr/>
          <a:lstStyle/>
          <a:p>
            <a:r>
              <a:rPr kumimoji="1" lang="zh-MO" altLang="en-US" dirty="0"/>
              <a:t>林子傑</a:t>
            </a:r>
            <a:r>
              <a:rPr kumimoji="1" lang="zh-TW" altLang="en-US" dirty="0"/>
              <a:t> </a:t>
            </a:r>
            <a:r>
              <a:rPr kumimoji="1" lang="en-US" altLang="zh-TW" dirty="0"/>
              <a:t>0516246</a:t>
            </a:r>
            <a:endParaRPr kumimoji="1" lang="zh-MO" altLang="en-US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AD2B83B4-72E2-8045-8918-F8EC323F1F6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309305" y="7303740"/>
            <a:ext cx="4932548" cy="1512168"/>
          </a:xfrm>
        </p:spPr>
        <p:txBody>
          <a:bodyPr/>
          <a:lstStyle/>
          <a:p>
            <a:r>
              <a:rPr kumimoji="1" lang="en-US" altLang="zh-MO" dirty="0"/>
              <a:t>JavaScript , CSS , IoT</a:t>
            </a:r>
            <a:r>
              <a:rPr kumimoji="1" lang="zh-TW" altLang="en-US" dirty="0"/>
              <a:t> </a:t>
            </a:r>
            <a:r>
              <a:rPr kumimoji="1" lang="en-US" altLang="zh-MO" dirty="0"/>
              <a:t> ,</a:t>
            </a:r>
            <a:r>
              <a:rPr kumimoji="1" lang="zh-TW" altLang="en-US" dirty="0"/>
              <a:t> 報告</a:t>
            </a:r>
            <a:endParaRPr kumimoji="1" lang="zh-MO" altLang="en-US" dirty="0"/>
          </a:p>
          <a:p>
            <a:endParaRPr kumimoji="1" lang="zh-MO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16D2F01B-D652-5D49-B92A-10588C332C4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086422" y="2911252"/>
            <a:ext cx="4932548" cy="647650"/>
          </a:xfrm>
        </p:spPr>
        <p:txBody>
          <a:bodyPr/>
          <a:lstStyle/>
          <a:p>
            <a:r>
              <a:rPr kumimoji="1" lang="zh-MO" altLang="en-US" dirty="0"/>
              <a:t>何恩彤</a:t>
            </a:r>
            <a:r>
              <a:rPr kumimoji="1" lang="zh-TW" altLang="en-US" dirty="0"/>
              <a:t> </a:t>
            </a:r>
            <a:r>
              <a:rPr kumimoji="1" lang="en-US" altLang="zh-TW" dirty="0"/>
              <a:t>0516103</a:t>
            </a:r>
            <a:endParaRPr kumimoji="1" lang="zh-MO" altLang="en-US" dirty="0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378D04F-C11A-3B45-9292-5555E062780A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2086422" y="3487316"/>
            <a:ext cx="4932548" cy="1512168"/>
          </a:xfrm>
        </p:spPr>
        <p:txBody>
          <a:bodyPr/>
          <a:lstStyle/>
          <a:p>
            <a:r>
              <a:rPr kumimoji="1" lang="en-US" altLang="zh-MO" dirty="0"/>
              <a:t>JavaScript , CSS , IoT, </a:t>
            </a:r>
            <a:r>
              <a:rPr kumimoji="1" lang="zh-MO" altLang="en-US" dirty="0"/>
              <a:t>報告</a:t>
            </a:r>
          </a:p>
        </p:txBody>
      </p:sp>
    </p:spTree>
    <p:extLst>
      <p:ext uri="{BB962C8B-B14F-4D97-AF65-F5344CB8AC3E}">
        <p14:creationId xmlns:p14="http://schemas.microsoft.com/office/powerpoint/2010/main" val="282451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84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282">
        <p14:flip dir="r"/>
      </p:transition>
    </mc:Choice>
    <mc:Fallback xmlns="">
      <p:transition spd="slow" advTm="6282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3CCCC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95</Words>
  <Application>Microsoft Macintosh PowerPoint</Application>
  <PresentationFormat>自訂</PresentationFormat>
  <Paragraphs>26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</vt:i4>
      </vt:variant>
    </vt:vector>
  </HeadingPairs>
  <TitlesOfParts>
    <vt:vector size="16" baseType="lpstr">
      <vt:lpstr>Bebas Neue Book</vt:lpstr>
      <vt:lpstr>Bebas Neue Regular</vt:lpstr>
      <vt:lpstr>Capella Bold</vt:lpstr>
      <vt:lpstr>Capella Light</vt:lpstr>
      <vt:lpstr>ＭＳ Ｐゴシック</vt:lpstr>
      <vt:lpstr>Roboto Light</vt:lpstr>
      <vt:lpstr>Arial</vt:lpstr>
      <vt:lpstr>Calibri</vt:lpstr>
      <vt:lpstr>Wingdings</vt:lpstr>
      <vt:lpstr>Title</vt:lpstr>
      <vt:lpstr>Contents</vt:lpstr>
      <vt:lpstr>IoT 期末報告</vt:lpstr>
      <vt:lpstr>簡介</vt:lpstr>
      <vt:lpstr>IoT部份</vt:lpstr>
      <vt:lpstr>分工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Microsoft Office User</cp:lastModifiedBy>
  <cp:revision>195</cp:revision>
  <dcterms:created xsi:type="dcterms:W3CDTF">2015-01-09T17:56:04Z</dcterms:created>
  <dcterms:modified xsi:type="dcterms:W3CDTF">2019-06-18T07:44:02Z</dcterms:modified>
</cp:coreProperties>
</file>